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6"/>
    <p:sldId id="257" r:id="rId10"/>
    <p:sldId id="258" r:id="rId12"/>
    <p:sldId id="259" r:id="rId14"/>
    <p:sldId id="260" r:id="rId16"/>
    <p:sldId id="261" r:id="rId18"/>
    <p:sldId id="262" r:id="rId20"/>
    <p:sldId id="263" r:id="rId22"/>
    <p:sldId id="264" r:id="rId24"/>
    <p:sldId id="265" r:id="rId26"/>
    <p:sldId id="266" r:id="rId28"/>
    <p:sldId id="267" r:id="rId30"/>
    <p:sldId id="268" r:id="rId32"/>
    <p:sldId id="269" r:id="rId34"/>
    <p:sldId id="270" r:id="rId36"/>
    <p:sldId id="271" r:id="rId38"/>
    <p:sldId id="272" r:id="rId40"/>
    <p:sldId id="273" r:id="rId42"/>
    <p:sldId id="274" r:id="rId44"/>
    <p:sldId id="275" r:id="rId46"/>
    <p:sldId id="276" r:id="rId48"/>
    <p:sldId id="277" r:id="rId50"/>
    <p:sldId id="278" r:id="rId52"/>
    <p:sldId id="279" r:id="rId54"/>
    <p:sldId id="280" r:id="rId56"/>
    <p:sldId id="281" r:id="rId58"/>
    <p:sldId id="282" r:id="rId60"/>
    <p:sldId id="283" r:id="rId62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2.xml" Type="http://schemas.openxmlformats.org/officeDocument/2006/relationships/slide"/><Relationship Id="rId11" Target="notesSlides/notesSlide2.xml" Type="http://schemas.openxmlformats.org/officeDocument/2006/relationships/notesSlide"/><Relationship Id="rId12" Target="slides/slide3.xml" Type="http://schemas.openxmlformats.org/officeDocument/2006/relationships/slide"/><Relationship Id="rId13" Target="notesSlides/notesSlide3.xml" Type="http://schemas.openxmlformats.org/officeDocument/2006/relationships/notesSlide"/><Relationship Id="rId14" Target="slides/slide4.xml" Type="http://schemas.openxmlformats.org/officeDocument/2006/relationships/slide"/><Relationship Id="rId15" Target="notesSlides/notesSlide4.xml" Type="http://schemas.openxmlformats.org/officeDocument/2006/relationships/notesSlide"/><Relationship Id="rId16" Target="slides/slide5.xml" Type="http://schemas.openxmlformats.org/officeDocument/2006/relationships/slide"/><Relationship Id="rId17" Target="notesSlides/notesSlide5.xml" Type="http://schemas.openxmlformats.org/officeDocument/2006/relationships/notesSlide"/><Relationship Id="rId18" Target="slides/slide6.xml" Type="http://schemas.openxmlformats.org/officeDocument/2006/relationships/slide"/><Relationship Id="rId19" Target="notesSlides/notesSlide6.xml" Type="http://schemas.openxmlformats.org/officeDocument/2006/relationships/notes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notesSlides/notesSlide7.xml" Type="http://schemas.openxmlformats.org/officeDocument/2006/relationships/notesSlide"/><Relationship Id="rId22" Target="slides/slide8.xml" Type="http://schemas.openxmlformats.org/officeDocument/2006/relationships/slide"/><Relationship Id="rId23" Target="notesSlides/notesSlide8.xml" Type="http://schemas.openxmlformats.org/officeDocument/2006/relationships/notesSlide"/><Relationship Id="rId24" Target="slides/slide9.xml" Type="http://schemas.openxmlformats.org/officeDocument/2006/relationships/slide"/><Relationship Id="rId25" Target="notesSlides/notesSlide9.xml" Type="http://schemas.openxmlformats.org/officeDocument/2006/relationships/notesSlide"/><Relationship Id="rId26" Target="slides/slide10.xml" Type="http://schemas.openxmlformats.org/officeDocument/2006/relationships/slide"/><Relationship Id="rId27" Target="notesSlides/notesSlide10.xml" Type="http://schemas.openxmlformats.org/officeDocument/2006/relationships/notesSlide"/><Relationship Id="rId28" Target="slides/slide11.xml" Type="http://schemas.openxmlformats.org/officeDocument/2006/relationships/slide"/><Relationship Id="rId29" Target="notesSlides/notesSlide11.xml" Type="http://schemas.openxmlformats.org/officeDocument/2006/relationships/notes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notesSlides/notesSlide12.xml" Type="http://schemas.openxmlformats.org/officeDocument/2006/relationships/notesSlide"/><Relationship Id="rId32" Target="slides/slide13.xml" Type="http://schemas.openxmlformats.org/officeDocument/2006/relationships/slide"/><Relationship Id="rId33" Target="notesSlides/notesSlide13.xml" Type="http://schemas.openxmlformats.org/officeDocument/2006/relationships/notesSlide"/><Relationship Id="rId34" Target="slides/slide14.xml" Type="http://schemas.openxmlformats.org/officeDocument/2006/relationships/slide"/><Relationship Id="rId35" Target="notesSlides/notesSlide14.xml" Type="http://schemas.openxmlformats.org/officeDocument/2006/relationships/notesSlide"/><Relationship Id="rId36" Target="slides/slide15.xml" Type="http://schemas.openxmlformats.org/officeDocument/2006/relationships/slide"/><Relationship Id="rId37" Target="notesSlides/notesSlide15.xml" Type="http://schemas.openxmlformats.org/officeDocument/2006/relationships/notesSlide"/><Relationship Id="rId38" Target="slides/slide16.xml" Type="http://schemas.openxmlformats.org/officeDocument/2006/relationships/slide"/><Relationship Id="rId39" Target="notesSlides/notesSlide16.xml" Type="http://schemas.openxmlformats.org/officeDocument/2006/relationships/notes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notesSlides/notesSlide17.xml" Type="http://schemas.openxmlformats.org/officeDocument/2006/relationships/notesSlide"/><Relationship Id="rId42" Target="slides/slide18.xml" Type="http://schemas.openxmlformats.org/officeDocument/2006/relationships/slide"/><Relationship Id="rId43" Target="notesSlides/notesSlide18.xml" Type="http://schemas.openxmlformats.org/officeDocument/2006/relationships/notesSlide"/><Relationship Id="rId44" Target="slides/slide19.xml" Type="http://schemas.openxmlformats.org/officeDocument/2006/relationships/slide"/><Relationship Id="rId45" Target="notesSlides/notesSlide19.xml" Type="http://schemas.openxmlformats.org/officeDocument/2006/relationships/notesSlide"/><Relationship Id="rId46" Target="slides/slide20.xml" Type="http://schemas.openxmlformats.org/officeDocument/2006/relationships/slide"/><Relationship Id="rId47" Target="notesSlides/notesSlide20.xml" Type="http://schemas.openxmlformats.org/officeDocument/2006/relationships/notesSlide"/><Relationship Id="rId48" Target="slides/slide21.xml" Type="http://schemas.openxmlformats.org/officeDocument/2006/relationships/slide"/><Relationship Id="rId49" Target="notesSlides/notesSlide21.xml" Type="http://schemas.openxmlformats.org/officeDocument/2006/relationships/notes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notesSlides/notesSlide22.xml" Type="http://schemas.openxmlformats.org/officeDocument/2006/relationships/notesSlide"/><Relationship Id="rId52" Target="slides/slide23.xml" Type="http://schemas.openxmlformats.org/officeDocument/2006/relationships/slide"/><Relationship Id="rId53" Target="notesSlides/notesSlide23.xml" Type="http://schemas.openxmlformats.org/officeDocument/2006/relationships/notesSlide"/><Relationship Id="rId54" Target="slides/slide24.xml" Type="http://schemas.openxmlformats.org/officeDocument/2006/relationships/slide"/><Relationship Id="rId55" Target="notesSlides/notesSlide24.xml" Type="http://schemas.openxmlformats.org/officeDocument/2006/relationships/notesSlide"/><Relationship Id="rId56" Target="slides/slide25.xml" Type="http://schemas.openxmlformats.org/officeDocument/2006/relationships/slide"/><Relationship Id="rId57" Target="notesSlides/notesSlide25.xml" Type="http://schemas.openxmlformats.org/officeDocument/2006/relationships/notesSlide"/><Relationship Id="rId58" Target="slides/slide26.xml" Type="http://schemas.openxmlformats.org/officeDocument/2006/relationships/slide"/><Relationship Id="rId59" Target="notesSlides/notesSlide26.xml" Type="http://schemas.openxmlformats.org/officeDocument/2006/relationships/notesSlide"/><Relationship Id="rId6" Target="slides/slide1.xml" Type="http://schemas.openxmlformats.org/officeDocument/2006/relationships/slide"/><Relationship Id="rId60" Target="slides/slide27.xml" Type="http://schemas.openxmlformats.org/officeDocument/2006/relationships/slide"/><Relationship Id="rId61" Target="notesSlides/notesSlide27.xml" Type="http://schemas.openxmlformats.org/officeDocument/2006/relationships/notesSlide"/><Relationship Id="rId62" Target="slides/slide28.xml" Type="http://schemas.openxmlformats.org/officeDocument/2006/relationships/slide"/><Relationship Id="rId7" Target="notesMasters/notesMaster1.xml" Type="http://schemas.openxmlformats.org/officeDocument/2006/relationships/notesMaster"/><Relationship Id="rId8" Target="theme/theme2.xml" Type="http://schemas.openxmlformats.org/officeDocument/2006/relationships/theme"/><Relationship Id="rId9" Target="notesSlides/notesSlide1.xml" Type="http://schemas.openxmlformats.org/officeDocument/2006/relationships/notesSlide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notesSlides/notesSlide1.xml" Type="http://schemas.openxmlformats.org/officeDocument/2006/relationships/notesSlid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notesSlides/notesSlide10.xml" Type="http://schemas.openxmlformats.org/officeDocument/2006/relationships/notesSlid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notesSlides/notesSlide11.xml" Type="http://schemas.openxmlformats.org/officeDocument/2006/relationships/notesSlid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notesSlides/notesSlide12.xml" Type="http://schemas.openxmlformats.org/officeDocument/2006/relationships/notesSlid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notesSlides/notesSlide13.xml" Type="http://schemas.openxmlformats.org/officeDocument/2006/relationships/notesSlid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notesSlides/notesSlide14.xml" Type="http://schemas.openxmlformats.org/officeDocument/2006/relationships/notesSlid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notesSlides/notesSlide15.xml" Type="http://schemas.openxmlformats.org/officeDocument/2006/relationships/notesSlid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notesSlides/notesSlide16.xml" Type="http://schemas.openxmlformats.org/officeDocument/2006/relationships/notesSlid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notesSlides/notesSlide17.xml" Type="http://schemas.openxmlformats.org/officeDocument/2006/relationships/notesSlid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notesSlides/notesSlide18.xml" Type="http://schemas.openxmlformats.org/officeDocument/2006/relationships/notesSlid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notesSlides/notesSlide19.xml" Type="http://schemas.openxmlformats.org/officeDocument/2006/relationships/notesSlid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notesSlides/notesSlide2.xml" Type="http://schemas.openxmlformats.org/officeDocument/2006/relationships/notesSlid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notesSlides/notesSlide20.xml" Type="http://schemas.openxmlformats.org/officeDocument/2006/relationships/notesSlid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notesSlides/notesSlide21.xml" Type="http://schemas.openxmlformats.org/officeDocument/2006/relationships/notesSlid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notesSlides/notesSlide22.xml" Type="http://schemas.openxmlformats.org/officeDocument/2006/relationships/notesSlid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notesSlides/notesSlide23.xml" Type="http://schemas.openxmlformats.org/officeDocument/2006/relationships/notesSlid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notesSlides/notesSlide24.xml" Type="http://schemas.openxmlformats.org/officeDocument/2006/relationships/notesSlid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notesSlides/notesSlide25.xml" Type="http://schemas.openxmlformats.org/officeDocument/2006/relationships/notesSlid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notesSlides/notesSlide26.xml" Type="http://schemas.openxmlformats.org/officeDocument/2006/relationships/notesSlid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notesSlides/notesSlide27.xml" Type="http://schemas.openxmlformats.org/officeDocument/2006/relationships/notesSlid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https://prezi.com/ens1nczg1xtw/?referral_token=RRMW-ilnB3FN&amp;utm_source=ppt_qr_code" TargetMode="External" Type="http://schemas.openxmlformats.org/officeDocument/2006/relationships/hyperlink"/><Relationship Id="rId4" Target="../media/image29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notesSlides/notesSlide3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notesSlides/notesSlide4.xml" Type="http://schemas.openxmlformats.org/officeDocument/2006/relationships/notesSlid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notesSlides/notesSlide5.xml" Type="http://schemas.openxmlformats.org/officeDocument/2006/relationships/notesSlid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notesSlides/notesSlide6.xml" Type="http://schemas.openxmlformats.org/officeDocument/2006/relationships/notes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notesSlides/notesSlide7.xml" Type="http://schemas.openxmlformats.org/officeDocument/2006/relationships/notesSlid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notesSlides/notesSlide8.xml" Type="http://schemas.openxmlformats.org/officeDocument/2006/relationships/notesSlid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i.com/ens1nczg1xtw/?referral_token=RRMW-ilnB3FN&amp;utm_source=ppt_qr_code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914400" y="7137400"/>
            <a:ext cx="5168900" cy="1422400"/>
          </a:xfrm>
          <a:custGeom>
            <a:avLst/>
            <a:gdLst/>
            <a:ahLst/>
            <a:cxnLst/>
            <a:rect r="r" b="b" t="t" l="l"/>
            <a:pathLst>
              <a:path h="1422400" w="5168900">
                <a:moveTo>
                  <a:pt x="0" y="0"/>
                </a:moveTo>
                <a:lnTo>
                  <a:pt x="5168900" y="0"/>
                </a:lnTo>
                <a:lnTo>
                  <a:pt x="5168900" y="1422400"/>
                </a:lnTo>
                <a:lnTo>
                  <a:pt x="0" y="142240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name="Picture 4" id="4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1900" y="3860800"/>
            <a:ext cx="5994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